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3" r:id="rId8"/>
    <p:sldId id="262" r:id="rId9"/>
    <p:sldId id="271" r:id="rId10"/>
    <p:sldId id="273" r:id="rId11"/>
    <p:sldId id="265" r:id="rId12"/>
    <p:sldId id="266" r:id="rId13"/>
    <p:sldId id="269" r:id="rId14"/>
    <p:sldId id="270" r:id="rId15"/>
    <p:sldId id="268" r:id="rId16"/>
    <p:sldId id="267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42" autoAdjust="0"/>
  </p:normalViewPr>
  <p:slideViewPr>
    <p:cSldViewPr snapToGrid="0">
      <p:cViewPr>
        <p:scale>
          <a:sx n="66" d="100"/>
          <a:sy n="66" d="100"/>
        </p:scale>
        <p:origin x="6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07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28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97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893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614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03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854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058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9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51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54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798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17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29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74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47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C2C811-3401-4876-9F43-991742AFFFF0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4B32DE-007F-4EBE-88A3-D30E0B8C68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68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137C9B-3811-46FD-94B0-9602641E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E-COMMERCE WEBSITE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500B4A-FA1D-4B5F-8CF1-8327B9CA2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7"/>
          <a:stretch/>
        </p:blipFill>
        <p:spPr>
          <a:xfrm>
            <a:off x="3902857" y="2265217"/>
            <a:ext cx="5181620" cy="4477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801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5BE6-5A63-4797-8FEA-2CD6EA11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5725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4409C-87FF-41B6-9E41-2ABEC49E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52651"/>
            <a:ext cx="10018713" cy="36385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thinking of some modifications and adding some advanced new</a:t>
            </a:r>
          </a:p>
          <a:p>
            <a:pPr marL="0" indent="0">
              <a:buNone/>
            </a:pPr>
            <a:r>
              <a:rPr lang="en-US" dirty="0"/>
              <a:t>features in </a:t>
            </a:r>
            <a:r>
              <a:rPr lang="en-US" dirty="0" smtClean="0"/>
              <a:t>our </a:t>
            </a:r>
            <a:r>
              <a:rPr lang="en-US" dirty="0"/>
              <a:t>system. Some of them are 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GUI modification (more user friendly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Recommendation on the basis of previous orders</a:t>
            </a:r>
            <a:endParaRPr lang="en-US" dirty="0"/>
          </a:p>
          <a:p>
            <a:r>
              <a:rPr lang="en-US" dirty="0" smtClean="0"/>
              <a:t>Users </a:t>
            </a:r>
            <a:r>
              <a:rPr lang="en-US" dirty="0"/>
              <a:t>can signup / login using their social media account such </a:t>
            </a:r>
            <a:r>
              <a:rPr lang="en-US" dirty="0" smtClean="0"/>
              <a:t>as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facebook</a:t>
            </a:r>
            <a:r>
              <a:rPr lang="en-US" dirty="0" smtClean="0"/>
              <a:t> </a:t>
            </a:r>
            <a:r>
              <a:rPr lang="en-US" dirty="0"/>
              <a:t>, google+ etc.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65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ED446D-7C4D-41B1-B8C0-95C063F19AB0}"/>
              </a:ext>
            </a:extLst>
          </p:cNvPr>
          <p:cNvSpPr txBox="1"/>
          <p:nvPr/>
        </p:nvSpPr>
        <p:spPr>
          <a:xfrm>
            <a:off x="3048000" y="1987034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SCREEN OF </a:t>
            </a:r>
          </a:p>
          <a:p>
            <a:pPr algn="ctr"/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191131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1D70D7-8515-4383-B811-3FDBC6D0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036" y="561975"/>
            <a:ext cx="10018713" cy="600075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HOMEPAGE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63" y="2127986"/>
            <a:ext cx="8895857" cy="4191000"/>
          </a:xfrm>
        </p:spPr>
      </p:pic>
    </p:spTree>
    <p:extLst>
      <p:ext uri="{BB962C8B-B14F-4D97-AF65-F5344CB8AC3E}">
        <p14:creationId xmlns:p14="http://schemas.microsoft.com/office/powerpoint/2010/main" val="87070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801778-6FE8-4911-A605-B505EC5D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0" y="590550"/>
            <a:ext cx="10018713" cy="704850"/>
          </a:xfrm>
        </p:spPr>
        <p:txBody>
          <a:bodyPr>
            <a:normAutofit/>
          </a:bodyPr>
          <a:lstStyle/>
          <a:p>
            <a:r>
              <a:rPr lang="en-IN" sz="3600" dirty="0"/>
              <a:t> </a:t>
            </a:r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54B3C1-F2FD-485F-955D-79FAB67A1E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0" y="2284192"/>
            <a:ext cx="5178425" cy="247520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5F7161-49AE-4520-A6D2-1A47EBB7E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284192"/>
            <a:ext cx="4895850" cy="2475203"/>
          </a:xfrm>
        </p:spPr>
      </p:pic>
    </p:spTree>
    <p:extLst>
      <p:ext uri="{BB962C8B-B14F-4D97-AF65-F5344CB8AC3E}">
        <p14:creationId xmlns:p14="http://schemas.microsoft.com/office/powerpoint/2010/main" val="172705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9001-92CA-4E1C-98BA-CB583D69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642" y="585193"/>
            <a:ext cx="10018713" cy="666750"/>
          </a:xfrm>
        </p:spPr>
        <p:txBody>
          <a:bodyPr>
            <a:norm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AND SIGNUP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15A671-3B56-468E-9B64-907759D5D4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49" y="2305050"/>
            <a:ext cx="5229225" cy="330100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047554-7878-4ECE-BA7F-71F786F24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63" y="2305050"/>
            <a:ext cx="4918009" cy="3301007"/>
          </a:xfrm>
        </p:spPr>
      </p:pic>
    </p:spTree>
    <p:extLst>
      <p:ext uri="{BB962C8B-B14F-4D97-AF65-F5344CB8AC3E}">
        <p14:creationId xmlns:p14="http://schemas.microsoft.com/office/powerpoint/2010/main" val="8191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26D0-ED98-4F6F-A9E7-9914CA9F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160" y="447675"/>
            <a:ext cx="10018713" cy="790575"/>
          </a:xfrm>
        </p:spPr>
        <p:txBody>
          <a:bodyPr>
            <a:normAutofit/>
          </a:bodyPr>
          <a:lstStyle/>
          <a:p>
            <a:r>
              <a:rPr lang="en-IN" sz="3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SUMMARY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29643-FE34-4F0E-B02F-512104D46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2314392"/>
            <a:ext cx="8343899" cy="3153139"/>
          </a:xfrm>
        </p:spPr>
      </p:pic>
    </p:spTree>
    <p:extLst>
      <p:ext uri="{BB962C8B-B14F-4D97-AF65-F5344CB8AC3E}">
        <p14:creationId xmlns:p14="http://schemas.microsoft.com/office/powerpoint/2010/main" val="149480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74523-DA91-4446-8DE4-ADD2892D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66725"/>
            <a:ext cx="10018713" cy="742950"/>
          </a:xfrm>
        </p:spPr>
        <p:txBody>
          <a:bodyPr/>
          <a:lstStyle/>
          <a:p>
            <a:r>
              <a:rPr lang="en-IN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ORDERS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DDE29B-BCAD-434B-A678-8A3B73FF9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92" y="2826304"/>
            <a:ext cx="7465748" cy="2491265"/>
          </a:xfrm>
        </p:spPr>
      </p:pic>
    </p:spTree>
    <p:extLst>
      <p:ext uri="{BB962C8B-B14F-4D97-AF65-F5344CB8AC3E}">
        <p14:creationId xmlns:p14="http://schemas.microsoft.com/office/powerpoint/2010/main" val="3501490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FF1CBD-561E-465D-916B-5324A64C2095}"/>
              </a:ext>
            </a:extLst>
          </p:cNvPr>
          <p:cNvSpPr txBox="1"/>
          <p:nvPr/>
        </p:nvSpPr>
        <p:spPr>
          <a:xfrm>
            <a:off x="3048000" y="296810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8889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AC40-C45E-4DA7-8F78-E4DC38CD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304801"/>
            <a:ext cx="8505825" cy="685800"/>
          </a:xfrm>
        </p:spPr>
        <p:txBody>
          <a:bodyPr>
            <a:noAutofit/>
          </a:bodyPr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9567C-2FB9-463E-A58A-C40C7ADBB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90600"/>
            <a:ext cx="10018713" cy="586739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PROCESS </a:t>
            </a:r>
            <a:r>
              <a:rPr lang="en-US" b="1" dirty="0" smtClean="0"/>
              <a:t>OF FOOD DELIVERY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 smtClean="0"/>
              <a:t>FEATURES OF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/>
              <a:t>PROJECT </a:t>
            </a:r>
            <a:r>
              <a:rPr lang="en-IN" b="1" dirty="0"/>
              <a:t>DISCRIPTION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 FLOW DIAGRAM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LANGUAGE AND TOOLS USED</a:t>
            </a:r>
            <a:endParaRPr lang="en-US" b="1" dirty="0"/>
          </a:p>
          <a:p>
            <a:r>
              <a:rPr lang="en-IN" b="1" dirty="0"/>
              <a:t>ADVANTAGES OF </a:t>
            </a:r>
            <a:r>
              <a:rPr lang="en-IN" b="1" dirty="0" smtClean="0"/>
              <a:t>FOOD DELIVERY SERVICES</a:t>
            </a:r>
            <a:endParaRPr lang="en-IN" b="1" dirty="0"/>
          </a:p>
          <a:p>
            <a:r>
              <a:rPr lang="en-IN" b="1" dirty="0"/>
              <a:t>FUTURE PLANS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OUTPUT SCREENS WEBSITE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567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B0BC-2F04-4DB8-83C4-B49A42B3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51" y="259485"/>
            <a:ext cx="10018713" cy="771525"/>
          </a:xfrm>
        </p:spPr>
        <p:txBody>
          <a:bodyPr>
            <a:normAutofit/>
          </a:bodyPr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732BA-0A8E-47A6-A1BA-C25CB7308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51" y="1666875"/>
            <a:ext cx="10018713" cy="3524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smtClean="0"/>
              <a:t>Online </a:t>
            </a:r>
            <a:r>
              <a:rPr lang="en-US" b="1" dirty="0" smtClean="0"/>
              <a:t>Food</a:t>
            </a:r>
            <a:r>
              <a:rPr lang="en-US" dirty="0"/>
              <a:t> </a:t>
            </a:r>
            <a:r>
              <a:rPr lang="en-US" b="1" dirty="0"/>
              <a:t>Ordering System</a:t>
            </a:r>
            <a:r>
              <a:rPr lang="en-US" dirty="0"/>
              <a:t> can be defined as a simple and convenient way for customers to purchase </a:t>
            </a:r>
            <a:r>
              <a:rPr lang="en-US" b="1" dirty="0"/>
              <a:t>food</a:t>
            </a:r>
            <a:r>
              <a:rPr lang="en-US" dirty="0"/>
              <a:t> </a:t>
            </a:r>
            <a:r>
              <a:rPr lang="en-US" dirty="0" smtClean="0"/>
              <a:t>online </a:t>
            </a:r>
            <a:r>
              <a:rPr lang="en-US" dirty="0"/>
              <a:t>, without having to go to the </a:t>
            </a:r>
            <a:r>
              <a:rPr lang="en-US" b="1" dirty="0" smtClean="0"/>
              <a:t>restaurant</a:t>
            </a:r>
            <a:r>
              <a:rPr lang="en-US" dirty="0"/>
              <a:t> </a:t>
            </a:r>
            <a:r>
              <a:rPr lang="en-US" dirty="0" smtClean="0"/>
              <a:t>.This</a:t>
            </a:r>
            <a:r>
              <a:rPr lang="en-US" dirty="0"/>
              <a:t> </a:t>
            </a:r>
            <a:r>
              <a:rPr lang="en-US" b="1" dirty="0"/>
              <a:t>system</a:t>
            </a:r>
            <a:r>
              <a:rPr lang="en-US" dirty="0"/>
              <a:t> is enabled by the internet – it is the internet that connects the </a:t>
            </a:r>
            <a:r>
              <a:rPr lang="en-US" b="1" dirty="0"/>
              <a:t>restaurant</a:t>
            </a:r>
            <a:r>
              <a:rPr lang="en-US" dirty="0"/>
              <a:t> or the </a:t>
            </a:r>
            <a:r>
              <a:rPr lang="en-US" b="1" dirty="0"/>
              <a:t>food</a:t>
            </a:r>
            <a:r>
              <a:rPr lang="en-US" dirty="0"/>
              <a:t> company on one hand, and the customer on other hand.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2936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C386-1649-4310-ADBC-D0549DD4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333375"/>
            <a:ext cx="10018713" cy="923925"/>
          </a:xfrm>
        </p:spPr>
        <p:txBody>
          <a:bodyPr>
            <a:norm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OF E-COMMERCE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D30094-8695-433E-BDB7-CC1107C55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90" y="1405997"/>
            <a:ext cx="4830554" cy="49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1BAC2-9E96-4DD0-86E9-C06E572B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261" y="200026"/>
            <a:ext cx="10018713" cy="819150"/>
          </a:xfrm>
        </p:spPr>
        <p:txBody>
          <a:bodyPr>
            <a:norm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OF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5BFD9-33CD-4EA7-AEF2-7CFA0F77A18E}"/>
              </a:ext>
            </a:extLst>
          </p:cNvPr>
          <p:cNvSpPr txBox="1"/>
          <p:nvPr/>
        </p:nvSpPr>
        <p:spPr>
          <a:xfrm>
            <a:off x="1797842" y="1101864"/>
            <a:ext cx="93535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Home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Restaurant Browsing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Dishes  Browsing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Registration and 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Cart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Order  Summary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Checkout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Delivery Status</a:t>
            </a:r>
            <a:endParaRPr lang="en-US" sz="2400" dirty="0"/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47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F6CBC-97FF-49AA-A002-96CE54A9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3850"/>
            <a:ext cx="10018713" cy="742950"/>
          </a:xfrm>
        </p:spPr>
        <p:txBody>
          <a:bodyPr>
            <a:norm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DISCRIPTION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1FF8F9-4CC8-4206-BD1B-FE1610A33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985" y="1409699"/>
            <a:ext cx="10018713" cy="44862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dirty="0"/>
              <a:t>The Front-End of our </a:t>
            </a:r>
            <a:r>
              <a:rPr lang="en-US" sz="3100" dirty="0" smtClean="0"/>
              <a:t>Food Delivery </a:t>
            </a:r>
            <a:r>
              <a:rPr lang="en-US" sz="3100" dirty="0"/>
              <a:t>Website is completely designed using the two most powerful and widely used language, namely:</a:t>
            </a:r>
          </a:p>
          <a:p>
            <a:pPr marL="0" indent="0">
              <a:buNone/>
            </a:pPr>
            <a:r>
              <a:rPr lang="en-US" sz="3100" dirty="0"/>
              <a:t>1. HTML5</a:t>
            </a:r>
          </a:p>
          <a:p>
            <a:pPr marL="0" indent="0">
              <a:buNone/>
            </a:pPr>
            <a:r>
              <a:rPr lang="en-US" sz="3100" dirty="0"/>
              <a:t>2. CSS3</a:t>
            </a:r>
          </a:p>
          <a:p>
            <a:pPr marL="0" indent="0">
              <a:buNone/>
            </a:pPr>
            <a:r>
              <a:rPr lang="en-US" sz="3100" dirty="0"/>
              <a:t>The website contains various pages like About Us, Contact Us, Login, Signup</a:t>
            </a:r>
            <a:r>
              <a:rPr lang="en-US" sz="3100" dirty="0" smtClean="0"/>
              <a:t>, Dish Pages.</a:t>
            </a:r>
            <a:endParaRPr lang="en-US" sz="3100" dirty="0"/>
          </a:p>
          <a:p>
            <a:pPr marL="0" indent="0">
              <a:buNone/>
            </a:pPr>
            <a:r>
              <a:rPr lang="en-US" sz="3100" dirty="0"/>
              <a:t>Each and every page of this </a:t>
            </a:r>
            <a:r>
              <a:rPr lang="en-US" sz="3100" dirty="0" smtClean="0"/>
              <a:t>Food Delivery </a:t>
            </a:r>
            <a:r>
              <a:rPr lang="en-US" sz="3100" dirty="0"/>
              <a:t>site is semantically structured completely using the HTML5.</a:t>
            </a:r>
          </a:p>
          <a:p>
            <a:pPr marL="0" indent="0">
              <a:buNone/>
            </a:pPr>
            <a:r>
              <a:rPr lang="en-US" sz="3100" dirty="0"/>
              <a:t>And the styling and designing of pages was done, solely, with the help of CSS3.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791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9FE298-EF47-4853-A313-73623F6FB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381001"/>
            <a:ext cx="10018713" cy="971550"/>
          </a:xfrm>
        </p:spPr>
        <p:txBody>
          <a:bodyPr>
            <a:norm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FLOW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3CB15-B522-46B9-B109-469E8038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239" y="1750090"/>
            <a:ext cx="5704855" cy="43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0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FA9DFFAD-67CA-4776-A897-9F283266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0" y="376238"/>
            <a:ext cx="10018713" cy="1009650"/>
          </a:xfrm>
        </p:spPr>
        <p:txBody>
          <a:bodyPr>
            <a:norm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LAGUAGE AND TOOLS USED</a:t>
            </a:r>
            <a:endParaRPr lang="en-IN" sz="36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C36D17-D9EA-4CA5-99C9-02A626AC0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179" y="2072481"/>
            <a:ext cx="4607188" cy="576262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4AC909C3-76A8-4A30-AFC7-48AC62B24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28245" y="2792412"/>
            <a:ext cx="4895056" cy="2455862"/>
          </a:xfrm>
        </p:spPr>
        <p:txBody>
          <a:bodyPr/>
          <a:lstStyle/>
          <a:p>
            <a:r>
              <a:rPr lang="en-IN" sz="2000" dirty="0"/>
              <a:t>HTML</a:t>
            </a:r>
          </a:p>
          <a:p>
            <a:r>
              <a:rPr lang="en-IN" sz="2000" dirty="0"/>
              <a:t>CSS 3</a:t>
            </a:r>
          </a:p>
          <a:p>
            <a:r>
              <a:rPr lang="en-IN" sz="2000" dirty="0"/>
              <a:t>Bootstrap</a:t>
            </a:r>
          </a:p>
          <a:p>
            <a:r>
              <a:rPr lang="en-IN" sz="2000" dirty="0"/>
              <a:t>PHP</a:t>
            </a:r>
          </a:p>
          <a:p>
            <a:r>
              <a:rPr lang="en-IN" sz="2000" dirty="0"/>
              <a:t>MySQL</a:t>
            </a:r>
          </a:p>
          <a:p>
            <a:endParaRPr lang="en-IN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2FB7CE5-14A9-4452-A342-3FFFE25B6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44226" y="2073274"/>
            <a:ext cx="4622537" cy="576262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B685986-B06E-4E7C-B2D2-EE61073BA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7966" y="2792412"/>
            <a:ext cx="4895056" cy="2455862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Google Sans"/>
              </a:rPr>
              <a:t>XAMPP</a:t>
            </a:r>
            <a:r>
              <a:rPr lang="en-IN" sz="2000" dirty="0" smtClean="0">
                <a:latin typeface="Google Sans"/>
              </a:rPr>
              <a:t> </a:t>
            </a:r>
            <a:r>
              <a:rPr lang="en-IN" sz="2000" dirty="0">
                <a:latin typeface="Google Sans"/>
              </a:rPr>
              <a:t>Server</a:t>
            </a: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4679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3ACA-08E6-42C9-8E76-DF4D1865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560" y="423863"/>
            <a:ext cx="10018713" cy="804862"/>
          </a:xfrm>
        </p:spPr>
        <p:txBody>
          <a:bodyPr>
            <a:norm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OF E-COMMERCE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B9FA4-07EC-4592-A303-BB33A2795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43025"/>
            <a:ext cx="10018713" cy="44481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Faster </a:t>
            </a:r>
            <a:r>
              <a:rPr lang="en-US" dirty="0" smtClean="0"/>
              <a:t>buying </a:t>
            </a:r>
            <a:r>
              <a:rPr lang="en-US" dirty="0"/>
              <a:t>procedure, as well as easy to find </a:t>
            </a:r>
            <a:r>
              <a:rPr lang="en-US" dirty="0" smtClean="0"/>
              <a:t>dishes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User friendly navigations to provide ease.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More </a:t>
            </a:r>
            <a:r>
              <a:rPr lang="en-US" dirty="0"/>
              <a:t>reach to customers, there is no theoretical geographic limitations.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need of physical company set-ups.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Easy to start and manage a business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It’s fast, easy and comfortable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Less hassle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23570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565</TotalTime>
  <Words>358</Words>
  <Application>Microsoft Office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Corbel</vt:lpstr>
      <vt:lpstr>Google Sans</vt:lpstr>
      <vt:lpstr>Wingdings</vt:lpstr>
      <vt:lpstr>Parallax</vt:lpstr>
      <vt:lpstr>E-COMMERCE WEBSITE</vt:lpstr>
      <vt:lpstr>CONTENT</vt:lpstr>
      <vt:lpstr>INTRODUCTION</vt:lpstr>
      <vt:lpstr>PROCESS OF E-COMMERCE</vt:lpstr>
      <vt:lpstr>FEATURES OF PROJECT</vt:lpstr>
      <vt:lpstr>PROJECT DISCRIPTION</vt:lpstr>
      <vt:lpstr>DATA FLOW DIAGRAM</vt:lpstr>
      <vt:lpstr>LAGUAGE AND TOOLS USED</vt:lpstr>
      <vt:lpstr>ADVANTAGES OF E-COMMERCE</vt:lpstr>
      <vt:lpstr>FUTURE PLANS</vt:lpstr>
      <vt:lpstr>PowerPoint Presentation</vt:lpstr>
      <vt:lpstr>HOMEPAGE</vt:lpstr>
      <vt:lpstr> STORE</vt:lpstr>
      <vt:lpstr>LOGIN AND SIGNUP</vt:lpstr>
      <vt:lpstr>ORDER SUMMARY</vt:lpstr>
      <vt:lpstr>YOUR ORDERS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Saksham Gupta</dc:creator>
  <cp:lastModifiedBy>vipin kumar</cp:lastModifiedBy>
  <cp:revision>42</cp:revision>
  <dcterms:created xsi:type="dcterms:W3CDTF">2020-09-19T04:24:02Z</dcterms:created>
  <dcterms:modified xsi:type="dcterms:W3CDTF">2021-01-21T10:53:39Z</dcterms:modified>
</cp:coreProperties>
</file>